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3383F-861B-4D4E-8F39-EF4BB9F4A21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F671E-D4AC-4277-B456-AFB52AB37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-Grant program where</a:t>
            </a:r>
            <a:r>
              <a:rPr lang="en-US" baseline="0" dirty="0" smtClean="0"/>
              <a:t> groups can apply to get a storm drain mural painted in their community.</a:t>
            </a:r>
          </a:p>
          <a:p>
            <a:r>
              <a:rPr lang="en-US" baseline="0" dirty="0" smtClean="0"/>
              <a:t>-No cost to the municipality or applicant</a:t>
            </a:r>
          </a:p>
          <a:p>
            <a:r>
              <a:rPr lang="en-US" baseline="0" dirty="0" smtClean="0"/>
              <a:t>-Option to help design and paint of choose from a catalogue of designs</a:t>
            </a:r>
          </a:p>
          <a:p>
            <a:r>
              <a:rPr lang="en-US" baseline="0" dirty="0" smtClean="0"/>
              <a:t>- </a:t>
            </a:r>
            <a:r>
              <a:rPr lang="en-US" dirty="0" smtClean="0"/>
              <a:t>30 murals across the county. Try to choose</a:t>
            </a:r>
            <a:r>
              <a:rPr lang="en-US" baseline="0" dirty="0" smtClean="0"/>
              <a:t> public areas near parks, libraries where people will see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810E9-9371-41F8-8B93-F1B0CEBB9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7D2E6C1-0037-4F6D-8296-EC85CF226F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1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1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8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6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3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countyofdane.maps.arcgis.com/apps/MapTour/index.html?appid=2ca8a2d056d0433dbab17619dd42f509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countyofdane.maps.arcgis.com/apps/MapTour/index.html?appid=2ca8a2d056d0433dbab17619dd42f5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Storm Drain Murals</a:t>
            </a:r>
            <a:endParaRPr lang="en-US" sz="25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746234"/>
            <a:ext cx="9144000" cy="0"/>
          </a:xfrm>
          <a:prstGeom prst="line">
            <a:avLst/>
          </a:prstGeom>
          <a:ln w="762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838201"/>
            <a:ext cx="900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entury Gothic" panose="020B0502020202020204" pitchFamily="34" charset="0"/>
              </a:rPr>
              <a:t>Goal:</a:t>
            </a:r>
            <a:r>
              <a:rPr lang="en-US" dirty="0">
                <a:latin typeface="Century Gothic" panose="020B0502020202020204" pitchFamily="34" charset="0"/>
              </a:rPr>
              <a:t> Raise awareness that </a:t>
            </a:r>
            <a:r>
              <a:rPr lang="en-US" dirty="0" err="1">
                <a:latin typeface="Century Gothic" panose="020B0502020202020204" pitchFamily="34" charset="0"/>
              </a:rPr>
              <a:t>stormwater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runoff drains to local waters.</a:t>
            </a: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AutoShape 2" descr="Image result for storm drain paintin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34" y="1249840"/>
            <a:ext cx="5801710" cy="27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farm1.static.flickr.com/915/28729657497_4160dda2d8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47896"/>
            <a:ext cx="2448206" cy="17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1524000" y="0"/>
            <a:ext cx="9144000" cy="814552"/>
          </a:xfrm>
          <a:prstGeom prst="rect">
            <a:avLst/>
          </a:prstGeom>
          <a:solidFill>
            <a:srgbClr val="03B4C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Century Gothic" panose="020B0502020202020204" pitchFamily="34" charset="0"/>
              </a:rPr>
              <a:t>Storm Drain Mural Program</a:t>
            </a:r>
            <a:endParaRPr lang="en-US" sz="25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https://farm66.static.flickr.com/65535/48530338787_02919c0539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78" y="4150285"/>
            <a:ext cx="1667435" cy="22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arm1.static.flickr.com/853/42899549354_9839a27463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80" y="3352801"/>
            <a:ext cx="2527183" cy="18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farm66.static.flickr.com/65535/48045039571_ed2b34d926_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09" y="4088941"/>
            <a:ext cx="3153682" cy="236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1" y="6451123"/>
            <a:ext cx="546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2023 Storm Drain Mural Applications Available in Dec.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08" y="6001296"/>
            <a:ext cx="740892" cy="8467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01297"/>
            <a:ext cx="533400" cy="7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Image result for storm drain art"/>
          <p:cNvSpPr>
            <a:spLocks noChangeAspect="1" noChangeArrowheads="1"/>
          </p:cNvSpPr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4" descr="Image result for storm drain art"/>
          <p:cNvSpPr>
            <a:spLocks noChangeAspect="1" noChangeArrowheads="1"/>
          </p:cNvSpPr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6" descr="Artist Julie Koch is shown here creating her storm drain art on Battle Ground’s Main Street. Photo courtesy of city of Battle Ground."/>
          <p:cNvSpPr>
            <a:spLocks noChangeAspect="1" noChangeArrowheads="1"/>
          </p:cNvSpPr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8" descr="Artist Julie Koch is shown here creating her storm drain art on Battle Ground’s Main Street. Photo courtesy of city of Battle Ground."/>
          <p:cNvSpPr>
            <a:spLocks noChangeAspect="1" noChangeArrowheads="1"/>
          </p:cNvSpPr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685800"/>
            <a:ext cx="9144000" cy="0"/>
          </a:xfrm>
          <a:prstGeom prst="line">
            <a:avLst/>
          </a:prstGeom>
          <a:ln w="762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628830"/>
            <a:ext cx="10668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2945" y="58822"/>
            <a:ext cx="5638800" cy="5078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700" b="1" dirty="0"/>
              <a:t>Educate and spread the word!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3400" y="6238520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hlinkClick r:id="rId4"/>
              </a:rPr>
              <a:t>Storm Drain Mural Map Tour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90" y="3828684"/>
            <a:ext cx="3022599" cy="2266950"/>
          </a:xfrm>
          <a:prstGeom prst="rect">
            <a:avLst/>
          </a:prstGeom>
        </p:spPr>
      </p:pic>
      <p:pic>
        <p:nvPicPr>
          <p:cNvPr id="1026" name="Picture 2" descr="H:\WRE\Programs\MAMSWaP\MAMSWAP 2015 on\Campaigns\storm drain art\2018 Storm Drain Murals\Mural Painting Photos\Sherman MS\101_61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6" y="931420"/>
            <a:ext cx="3637239" cy="27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WRE\Programs\MAMSWaP\MAMSWAP 2015 on\Campaigns\storm drain art\2018 Storm Drain Murals\Mural Painting Photos\Zoo\Corrected Spanish Tex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959137"/>
            <a:ext cx="3225800" cy="200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WRE\Programs\MAMSWaP\MAMSWAP 2015 on\Campaigns\storm drain art\2018 Storm Drain Murals\Mural Painting Photos\Sherman MS\Sherman Middle Schoo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46" y="916590"/>
            <a:ext cx="3013127" cy="27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12</Paragraphs>
  <Slides>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Storm Drain Murals</vt:lpstr>
      <vt:lpstr>PowerPoint Presentation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Guy, Claudia</dc:creator>
  <cp:lastModifiedBy>Guy, Claudia</cp:lastModifiedBy>
  <cp:revision>3</cp:revision>
  <dcterms:created xsi:type="dcterms:W3CDTF">2022-11-28T03:51:58Z</dcterms:created>
  <dcterms:modified xsi:type="dcterms:W3CDTF">2022-11-28T03:56:07Z</dcterms:modified>
</cp:coreProperties>
</file>