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3383F-861B-4D4E-8F39-EF4BB9F4A21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671E-D4AC-4277-B456-AFB52AB37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Launched in Nov. 2021 in five communities</a:t>
            </a:r>
            <a:r>
              <a:rPr lang="en-US" baseline="0" dirty="0" smtClean="0"/>
              <a:t> including Stoughton. Have more than 100 drains adopted so far, 25 in Stoughton.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Launched in Nov. 2021 in five communities</a:t>
            </a:r>
            <a:r>
              <a:rPr lang="en-US" baseline="0" dirty="0" smtClean="0"/>
              <a:t> including Stoughton. Have more than 100 drains adopted so far, 25 in Stoughton.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D028-DDBA-48C9-B1C3-5E35D3DE697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EFC5-A775-4644-80E8-94185C6E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0" y="6096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0" y="-12552"/>
            <a:ext cx="9144000" cy="609600"/>
          </a:xfrm>
          <a:prstGeom prst="rect">
            <a:avLst/>
          </a:prstGeom>
          <a:solidFill>
            <a:srgbClr val="03B4C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Century Gothic" panose="020B0502020202020204" pitchFamily="34" charset="0"/>
              </a:rPr>
              <a:t>NEW Adopt A Storm Drain Program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1" y="746974"/>
            <a:ext cx="5332028" cy="33678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/>
              <a:t>Join us in keeping storm drains clear to prevent flooding and pollution out of local waters. It’s easy!</a:t>
            </a:r>
          </a:p>
          <a:p>
            <a:r>
              <a:rPr lang="en-US" sz="2500" dirty="0"/>
              <a:t>Create an account</a:t>
            </a:r>
          </a:p>
          <a:p>
            <a:r>
              <a:rPr lang="en-US" sz="2500" dirty="0"/>
              <a:t>Adopt a nearby storm drain(s)</a:t>
            </a:r>
          </a:p>
          <a:p>
            <a:r>
              <a:rPr lang="en-US" sz="2500" dirty="0"/>
              <a:t>Receive a storm drain cleaning kit</a:t>
            </a:r>
          </a:p>
          <a:p>
            <a:r>
              <a:rPr lang="en-US" sz="2500" dirty="0"/>
              <a:t>Commit to cleaning the drain at least once a month, before the rain (trash, leaves, debris, snow, etc.)</a:t>
            </a:r>
          </a:p>
          <a:p>
            <a:r>
              <a:rPr lang="en-US" sz="2500" dirty="0"/>
              <a:t>Report cleanings on web site</a:t>
            </a:r>
          </a:p>
          <a:p>
            <a:r>
              <a:rPr lang="en-US" sz="2500" dirty="0"/>
              <a:t>Report spills or discharges near storm drains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32" y="4038600"/>
            <a:ext cx="5973996" cy="2677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734420"/>
            <a:ext cx="3352800" cy="2960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038601"/>
            <a:ext cx="1227043" cy="1135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8374" y="4001231"/>
            <a:ext cx="139700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85" y="5348498"/>
            <a:ext cx="1817784" cy="136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65" y="24039"/>
            <a:ext cx="601757" cy="59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08" y="6001296"/>
            <a:ext cx="740892" cy="846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01297"/>
            <a:ext cx="533400" cy="7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0" y="6096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0" y="-12552"/>
            <a:ext cx="9144000" cy="609600"/>
          </a:xfrm>
          <a:prstGeom prst="rect">
            <a:avLst/>
          </a:prstGeom>
          <a:solidFill>
            <a:srgbClr val="03B4C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>
                <a:latin typeface="Century Gothic" panose="020B0502020202020204" pitchFamily="34" charset="0"/>
              </a:rPr>
              <a:t>NEW! </a:t>
            </a:r>
            <a:r>
              <a:rPr lang="en-US" sz="2500" b="1" dirty="0">
                <a:latin typeface="Century Gothic" panose="020B0502020202020204" pitchFamily="34" charset="0"/>
              </a:rPr>
              <a:t>Adopt A Storm Drain Program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88039" y="704724"/>
            <a:ext cx="6726612" cy="2833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u="sng" dirty="0"/>
              <a:t>Join us in keeping storm drains clear to prevent flooding and pollution out of local waters. It’s easy!</a:t>
            </a:r>
          </a:p>
          <a:p>
            <a:pPr marL="0" indent="0" algn="ctr">
              <a:buNone/>
            </a:pPr>
            <a:endParaRPr lang="en-US" sz="2500" b="1" dirty="0"/>
          </a:p>
          <a:p>
            <a:r>
              <a:rPr lang="en-US" sz="2500" dirty="0"/>
              <a:t>Communities- McFarland, Cottage Grove, Sun Prairie, Fitchburg, Stoughton. Coming soon- Middleton!</a:t>
            </a:r>
          </a:p>
          <a:p>
            <a:r>
              <a:rPr lang="en-US" sz="2500" dirty="0"/>
              <a:t>Adopt a nearby storm drain(s)</a:t>
            </a:r>
          </a:p>
          <a:p>
            <a:r>
              <a:rPr lang="en-US" sz="2500" dirty="0"/>
              <a:t>Receive a storm drain cleaning kit</a:t>
            </a:r>
          </a:p>
          <a:p>
            <a:r>
              <a:rPr lang="en-US" sz="2500" dirty="0"/>
              <a:t>Commit to cleaning the drain at least once a month, before </a:t>
            </a:r>
          </a:p>
          <a:p>
            <a:r>
              <a:rPr lang="en-US" sz="2500" dirty="0"/>
              <a:t>the rain (trash, leaves, debris, snow, etc.)</a:t>
            </a:r>
          </a:p>
          <a:p>
            <a:r>
              <a:rPr lang="en-US" sz="2500" dirty="0"/>
              <a:t>Report cleanings on web site</a:t>
            </a:r>
          </a:p>
          <a:p>
            <a:r>
              <a:rPr lang="en-US" sz="2500" dirty="0"/>
              <a:t>Report spills or discharges near storm drains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48" y="3538404"/>
            <a:ext cx="5973996" cy="267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08" y="6001296"/>
            <a:ext cx="740892" cy="846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01297"/>
            <a:ext cx="533400" cy="797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3" y="622154"/>
            <a:ext cx="931930" cy="927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26" y="1259535"/>
            <a:ext cx="1890712" cy="2520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200890"/>
            <a:ext cx="2740124" cy="14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22</Paragraphs>
  <Slides>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Guy, Claudia</dc:creator>
  <cp:lastModifiedBy>Guy, Claudia</cp:lastModifiedBy>
  <cp:revision>2</cp:revision>
  <dcterms:created xsi:type="dcterms:W3CDTF">2022-11-28T03:51:58Z</dcterms:created>
  <dcterms:modified xsi:type="dcterms:W3CDTF">2022-11-28T03:56:53Z</dcterms:modified>
</cp:coreProperties>
</file>